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regular.fntdata"/><Relationship Id="rId14" Type="http://schemas.openxmlformats.org/officeDocument/2006/relationships/slide" Target="slides/slide9.xml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b308846e987c8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b308846e987c8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d1ecb13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d1ecb13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a47dcd5f6ae73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a47dcd5f6ae73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b308846e987c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fb308846e987c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fb308846e987c8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fb308846e987c8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b308846e987c8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fb308846e987c8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fb308846e987c8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fb308846e987c8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b308846e987c8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b308846e987c8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14858" y="5191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Community Airtime 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Zoom workshop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With David Bellew &amp; </a:t>
            </a:r>
            <a:r>
              <a:rPr lang="en">
                <a:solidFill>
                  <a:srgbClr val="FFFFFF"/>
                </a:solidFill>
              </a:rPr>
              <a:t>Padraig Quigley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114858" y="5191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Welcome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Introduction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Course Content 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Audio and video settings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Chat functions, share screen, play music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Equipment choices: microphones/ webcams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Organizing your own meeting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Host settings 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Breakout rooms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How to record a meeting</a:t>
            </a:r>
            <a:endParaRPr b="1" sz="2800">
              <a:solidFill>
                <a:srgbClr val="F3F3F3"/>
              </a:solidFill>
            </a:endParaRPr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Zoom meeting toolbar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90417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3F3F3"/>
              </a:solidFill>
            </a:endParaRPr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12125"/>
            <a:ext cx="10121898" cy="17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Zoom meeting toolbar exercises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0508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Mute/unmute microphone 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Turn on off video camera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Say hello in the chat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Rename e.g David Bellew - Dundalk FM 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Reactions/ raise hand</a:t>
            </a:r>
            <a:endParaRPr b="1" sz="2800">
              <a:solidFill>
                <a:srgbClr val="F3F3F3"/>
              </a:solidFill>
            </a:endParaRPr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Screen Sharing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Share a website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YouTube video (with sound)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Word/ libre office</a:t>
            </a:r>
            <a:endParaRPr b="1" sz="2800">
              <a:solidFill>
                <a:srgbClr val="F3F3F3"/>
              </a:solidFill>
            </a:endParaRPr>
          </a:p>
          <a:p>
            <a:pPr indent="0" lvl="0" marL="0" rtl="0" algn="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Breakout rooms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Manual / auto assign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Automatic return</a:t>
            </a:r>
            <a:endParaRPr b="1" sz="2800">
              <a:solidFill>
                <a:srgbClr val="F3F3F3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Char char="●"/>
            </a:pPr>
            <a:r>
              <a:rPr b="1" lang="en" sz="2800">
                <a:solidFill>
                  <a:srgbClr val="F3F3F3"/>
                </a:solidFill>
              </a:rPr>
              <a:t>Broadcast message</a:t>
            </a:r>
            <a:endParaRPr b="1" sz="28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ctrTitle"/>
          </p:nvPr>
        </p:nvSpPr>
        <p:spPr>
          <a:xfrm>
            <a:off x="114850" y="519150"/>
            <a:ext cx="8876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Advanced audio visual settings</a:t>
            </a:r>
            <a:endParaRPr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Setting up your own meeting</a:t>
            </a: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832400" y="631502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 sz="2800">
              <a:solidFill>
                <a:srgbClr val="F3F3F3"/>
              </a:solidFill>
            </a:endParaRPr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3200" y="1335875"/>
            <a:ext cx="3857626" cy="380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